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100" d="100"/>
          <a:sy n="100" d="100"/>
        </p:scale>
        <p:origin x="-12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1864AF-4145-4E9D-B05F-2344A33A94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2309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5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2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1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110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2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0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8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51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948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85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52400" y="685800"/>
            <a:ext cx="5800725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At the Southlake town-planning meeting, the commission decides to buy brand-new house numbers for all of the residents of Platt Avenue.  There are 200 houses on the road, numbered 1-200.  How many of each individual number (0, 1, 2, 3, etc.) will they need to order?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5267</TotalTime>
  <Words>57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87</cp:revision>
  <cp:lastPrinted>2001-04-26T02:59:36Z</cp:lastPrinted>
  <dcterms:created xsi:type="dcterms:W3CDTF">2000-09-03T02:04:07Z</dcterms:created>
  <dcterms:modified xsi:type="dcterms:W3CDTF">2014-05-03T21:07:30Z</dcterms:modified>
</cp:coreProperties>
</file>